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	<Relationship Id="rId7" Type="http://schemas.openxmlformats.org/officeDocument/2006/relationships/image" Target="../media/image6.jpeg" />
	<Relationship Id="rId8" Type="http://schemas.openxmlformats.org/officeDocument/2006/relationships/image" Target="../media/image7.jpeg" />
	<Relationship Id="rId9" Type="http://schemas.openxmlformats.org/officeDocument/2006/relationships/image" Target="../media/image8.jpeg" />
	<Relationship Id="rId10" Type="http://schemas.openxmlformats.org/officeDocument/2006/relationships/image" Target="../media/image9.jpeg" />
	<Relationship Id="rId11" Type="http://schemas.openxmlformats.org/officeDocument/2006/relationships/image" Target="../media/image10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	<Relationship Id="rId3" Type="http://schemas.openxmlformats.org/officeDocument/2006/relationships/image" Target="../media/image1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	<Relationship Id="rId3" Type="http://schemas.openxmlformats.org/officeDocument/2006/relationships/image" Target="../media/image17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hyperlink" Target="http://www.anypdftools.com/buy/buy-pdf-to-powerpoint.html"
		TargetMode="Externa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77800"/>
            <a:ext cx="3822700" cy="2476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68600"/>
            <a:ext cx="2298700" cy="635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3100" y="177800"/>
            <a:ext cx="4394200" cy="2616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5700" y="2908300"/>
            <a:ext cx="2286000" cy="635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300" y="3987800"/>
            <a:ext cx="7581900" cy="749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0" y="5854700"/>
            <a:ext cx="1536700" cy="228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5100" y="6159500"/>
            <a:ext cx="533400" cy="50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300" y="6223000"/>
            <a:ext cx="1676400" cy="35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12000" y="6146800"/>
            <a:ext cx="1524000" cy="304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1187" y="1484375"/>
            <a:ext cx="4824348" cy="2808223"/>
          </a:xfrm>
          <a:custGeom>
            <a:avLst/>
            <a:gdLst>
              <a:gd name="connsiteX0" fmla="*/ 0 w 4824348"/>
              <a:gd name="connsiteY0" fmla="*/ 2808224 h 2808223"/>
              <a:gd name="connsiteX1" fmla="*/ 4824348 w 4824348"/>
              <a:gd name="connsiteY1" fmla="*/ 2808224 h 2808223"/>
              <a:gd name="connsiteX2" fmla="*/ 4824348 w 4824348"/>
              <a:gd name="connsiteY2" fmla="*/ 0 h 2808223"/>
              <a:gd name="connsiteX3" fmla="*/ 0 w 4824348"/>
              <a:gd name="connsiteY3" fmla="*/ 0 h 2808223"/>
              <a:gd name="connsiteX4" fmla="*/ 0 w 4824348"/>
              <a:gd name="connsiteY4" fmla="*/ 2808224 h 2808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24348" h="2808223">
                <a:moveTo>
                  <a:pt x="0" y="2808224"/>
                </a:moveTo>
                <a:lnTo>
                  <a:pt x="4824348" y="2808224"/>
                </a:lnTo>
                <a:lnTo>
                  <a:pt x="4824348" y="0"/>
                </a:lnTo>
                <a:lnTo>
                  <a:pt x="0" y="0"/>
                </a:lnTo>
                <a:lnTo>
                  <a:pt x="0" y="280822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4837" y="1478025"/>
            <a:ext cx="4837048" cy="2820923"/>
          </a:xfrm>
          <a:custGeom>
            <a:avLst/>
            <a:gdLst>
              <a:gd name="connsiteX0" fmla="*/ 6350 w 4837048"/>
              <a:gd name="connsiteY0" fmla="*/ 2814574 h 2820923"/>
              <a:gd name="connsiteX1" fmla="*/ 4830698 w 4837048"/>
              <a:gd name="connsiteY1" fmla="*/ 2814574 h 2820923"/>
              <a:gd name="connsiteX2" fmla="*/ 4830698 w 4837048"/>
              <a:gd name="connsiteY2" fmla="*/ 6350 h 2820923"/>
              <a:gd name="connsiteX3" fmla="*/ 6350 w 4837048"/>
              <a:gd name="connsiteY3" fmla="*/ 6350 h 2820923"/>
              <a:gd name="connsiteX4" fmla="*/ 6350 w 4837048"/>
              <a:gd name="connsiteY4" fmla="*/ 2814574 h 28209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37048" h="2820923">
                <a:moveTo>
                  <a:pt x="6350" y="2814574"/>
                </a:moveTo>
                <a:lnTo>
                  <a:pt x="4830698" y="2814574"/>
                </a:lnTo>
                <a:lnTo>
                  <a:pt x="4830698" y="6350"/>
                </a:lnTo>
                <a:lnTo>
                  <a:pt x="6350" y="6350"/>
                </a:lnTo>
                <a:lnTo>
                  <a:pt x="6350" y="281457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59176" y="404812"/>
            <a:ext cx="3024123" cy="579437"/>
          </a:xfrm>
          <a:custGeom>
            <a:avLst/>
            <a:gdLst>
              <a:gd name="connsiteX0" fmla="*/ 0 w 3024123"/>
              <a:gd name="connsiteY0" fmla="*/ 579437 h 579437"/>
              <a:gd name="connsiteX1" fmla="*/ 3024123 w 3024123"/>
              <a:gd name="connsiteY1" fmla="*/ 579437 h 579437"/>
              <a:gd name="connsiteX2" fmla="*/ 3024123 w 3024123"/>
              <a:gd name="connsiteY2" fmla="*/ 0 h 579437"/>
              <a:gd name="connsiteX3" fmla="*/ 0 w 3024123"/>
              <a:gd name="connsiteY3" fmla="*/ 0 h 579437"/>
              <a:gd name="connsiteX4" fmla="*/ 0 w 3024123"/>
              <a:gd name="connsiteY4" fmla="*/ 579437 h 579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24123" h="579437">
                <a:moveTo>
                  <a:pt x="0" y="579437"/>
                </a:moveTo>
                <a:lnTo>
                  <a:pt x="3024123" y="579437"/>
                </a:lnTo>
                <a:lnTo>
                  <a:pt x="3024123" y="0"/>
                </a:lnTo>
                <a:lnTo>
                  <a:pt x="0" y="0"/>
                </a:lnTo>
                <a:lnTo>
                  <a:pt x="0" y="579437"/>
                </a:lnTo>
              </a:path>
            </a:pathLst>
          </a:custGeom>
          <a:solidFill>
            <a:srgbClr val="3333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5287" y="4941887"/>
            <a:ext cx="8569325" cy="1314450"/>
          </a:xfrm>
          <a:custGeom>
            <a:avLst/>
            <a:gdLst>
              <a:gd name="connsiteX0" fmla="*/ 0 w 8569325"/>
              <a:gd name="connsiteY0" fmla="*/ 1314450 h 1314450"/>
              <a:gd name="connsiteX1" fmla="*/ 8569325 w 8569325"/>
              <a:gd name="connsiteY1" fmla="*/ 1314450 h 1314450"/>
              <a:gd name="connsiteX2" fmla="*/ 8569325 w 8569325"/>
              <a:gd name="connsiteY2" fmla="*/ 0 h 1314450"/>
              <a:gd name="connsiteX3" fmla="*/ 0 w 8569325"/>
              <a:gd name="connsiteY3" fmla="*/ 0 h 1314450"/>
              <a:gd name="connsiteX4" fmla="*/ 0 w 8569325"/>
              <a:gd name="connsiteY4" fmla="*/ 1314450 h 1314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69325" h="1314450">
                <a:moveTo>
                  <a:pt x="0" y="1314450"/>
                </a:moveTo>
                <a:lnTo>
                  <a:pt x="8569325" y="1314450"/>
                </a:lnTo>
                <a:lnTo>
                  <a:pt x="8569325" y="0"/>
                </a:lnTo>
                <a:lnTo>
                  <a:pt x="0" y="0"/>
                </a:lnTo>
                <a:lnTo>
                  <a:pt x="0" y="1314450"/>
                </a:lnTo>
              </a:path>
            </a:pathLst>
          </a:custGeom>
          <a:solidFill>
            <a:srgbClr val="0099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5092700" cy="232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" y="558800"/>
            <a:ext cx="4965700" cy="466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15900" algn="l"/>
                <a:tab pos="26670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Nedir?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15900" algn="l"/>
                <a:tab pos="2667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“Uyarılmış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radyasyon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emilimi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15900" algn="l"/>
                <a:tab pos="2667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güçlendirilmiş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ışık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dalgası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LAZER”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15900" algn="l"/>
                <a:tab pos="2667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güçlü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çizgisi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altındaki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15900" algn="l"/>
                <a:tab pos="2667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ışık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üreten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cihaz(Maser,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infrared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ışınlar,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15900" algn="l"/>
                <a:tab pos="2667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Görünür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ışınlar)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15900" algn="l"/>
                <a:tab pos="26670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Özellikleri: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5283200"/>
            <a:ext cx="2286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5245100"/>
            <a:ext cx="34544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tip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renk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(aynı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renk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-tek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dalga)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Düzgünlük(yoğunlaştırılmış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düzgün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çizgi)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Tutarlılık(aynı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evrede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ışık)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Bağlılık(çok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parlak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konsantre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enerji)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00401" y="333438"/>
            <a:ext cx="3673475" cy="579437"/>
          </a:xfrm>
          <a:custGeom>
            <a:avLst/>
            <a:gdLst>
              <a:gd name="connsiteX0" fmla="*/ 0 w 3673475"/>
              <a:gd name="connsiteY0" fmla="*/ 579437 h 579437"/>
              <a:gd name="connsiteX1" fmla="*/ 3673475 w 3673475"/>
              <a:gd name="connsiteY1" fmla="*/ 579437 h 579437"/>
              <a:gd name="connsiteX2" fmla="*/ 3673475 w 3673475"/>
              <a:gd name="connsiteY2" fmla="*/ 0 h 579437"/>
              <a:gd name="connsiteX3" fmla="*/ 0 w 3673475"/>
              <a:gd name="connsiteY3" fmla="*/ 0 h 579437"/>
              <a:gd name="connsiteX4" fmla="*/ 0 w 3673475"/>
              <a:gd name="connsiteY4" fmla="*/ 579437 h 579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73475" h="579437">
                <a:moveTo>
                  <a:pt x="0" y="579437"/>
                </a:moveTo>
                <a:lnTo>
                  <a:pt x="3673475" y="579437"/>
                </a:lnTo>
                <a:lnTo>
                  <a:pt x="3673475" y="0"/>
                </a:lnTo>
                <a:lnTo>
                  <a:pt x="0" y="0"/>
                </a:lnTo>
                <a:lnTo>
                  <a:pt x="0" y="579437"/>
                </a:lnTo>
              </a:path>
            </a:pathLst>
          </a:custGeom>
          <a:solidFill>
            <a:srgbClr val="3333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387" y="2565336"/>
            <a:ext cx="8713723" cy="3106801"/>
          </a:xfrm>
          <a:custGeom>
            <a:avLst/>
            <a:gdLst>
              <a:gd name="connsiteX0" fmla="*/ 0 w 8713723"/>
              <a:gd name="connsiteY0" fmla="*/ 3106801 h 3106801"/>
              <a:gd name="connsiteX1" fmla="*/ 8713723 w 8713723"/>
              <a:gd name="connsiteY1" fmla="*/ 3106801 h 3106801"/>
              <a:gd name="connsiteX2" fmla="*/ 8713723 w 8713723"/>
              <a:gd name="connsiteY2" fmla="*/ 0 h 3106801"/>
              <a:gd name="connsiteX3" fmla="*/ 0 w 8713723"/>
              <a:gd name="connsiteY3" fmla="*/ 0 h 3106801"/>
              <a:gd name="connsiteX4" fmla="*/ 0 w 8713723"/>
              <a:gd name="connsiteY4" fmla="*/ 3106801 h 31068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13723" h="3106801">
                <a:moveTo>
                  <a:pt x="0" y="3106801"/>
                </a:moveTo>
                <a:lnTo>
                  <a:pt x="8713723" y="3106801"/>
                </a:lnTo>
                <a:lnTo>
                  <a:pt x="8713723" y="0"/>
                </a:lnTo>
                <a:lnTo>
                  <a:pt x="0" y="0"/>
                </a:lnTo>
                <a:lnTo>
                  <a:pt x="0" y="3106801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6700" y="406400"/>
            <a:ext cx="7950200" cy="420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63500" algn="l"/>
                <a:tab pos="457200" algn="l"/>
                <a:tab pos="25146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Lazerin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bulunuşu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63500" algn="l"/>
                <a:tab pos="457200" algn="l"/>
                <a:tab pos="25146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Hastalıkları tedavi için tıbbi ve biyolojik araştırmalarda yeni bir konsept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63500" algn="l"/>
                <a:tab pos="457200" algn="l"/>
                <a:tab pos="2514600" algn="l"/>
              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1960’ların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başı: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oftalmologlar,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dermatologlar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dişçiler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lazeri</a:t>
            </a:r>
          </a:p>
          <a:p>
            <a:pPr>
              <a:lnSpc>
                <a:spcPts val="2600"/>
              </a:lnSpc>
              <a:tabLst>
                <a:tab pos="63500" algn="l"/>
                <a:tab pos="457200" algn="l"/>
                <a:tab pos="25146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tedavi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amaçlı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kullandılar.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63500" algn="l"/>
                <a:tab pos="457200" algn="l"/>
                <a:tab pos="2514600" algn="l"/>
              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1970’ler: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tıbbi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ameliyatlarda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kullanıldı.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63500" algn="l"/>
                <a:tab pos="457200" algn="l"/>
                <a:tab pos="2514600" algn="l"/>
              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1980’ler: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seviyeli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tedavisi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kullanıldı.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699000"/>
            <a:ext cx="228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7400" y="4635500"/>
            <a:ext cx="45466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Kalp,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akciğer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hastalıklarında,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978400"/>
            <a:ext cx="75946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ortopedik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alanda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fotokimyasal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fiziksel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etkilerini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gösterdi.</a:t>
            </a:r>
          </a:p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Tıptaki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hareket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alanını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genişletti.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3850" y="476313"/>
            <a:ext cx="8496300" cy="579437"/>
          </a:xfrm>
          <a:custGeom>
            <a:avLst/>
            <a:gdLst>
              <a:gd name="connsiteX0" fmla="*/ 0 w 8496300"/>
              <a:gd name="connsiteY0" fmla="*/ 579437 h 579437"/>
              <a:gd name="connsiteX1" fmla="*/ 8496300 w 8496300"/>
              <a:gd name="connsiteY1" fmla="*/ 579437 h 579437"/>
              <a:gd name="connsiteX2" fmla="*/ 8496300 w 8496300"/>
              <a:gd name="connsiteY2" fmla="*/ 0 h 579437"/>
              <a:gd name="connsiteX3" fmla="*/ 0 w 8496300"/>
              <a:gd name="connsiteY3" fmla="*/ 0 h 579437"/>
              <a:gd name="connsiteX4" fmla="*/ 0 w 8496300"/>
              <a:gd name="connsiteY4" fmla="*/ 579437 h 579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96300" h="579437">
                <a:moveTo>
                  <a:pt x="0" y="579437"/>
                </a:moveTo>
                <a:lnTo>
                  <a:pt x="8496300" y="579437"/>
                </a:lnTo>
                <a:lnTo>
                  <a:pt x="8496300" y="0"/>
                </a:lnTo>
                <a:lnTo>
                  <a:pt x="0" y="0"/>
                </a:lnTo>
                <a:lnTo>
                  <a:pt x="0" y="579437"/>
                </a:lnTo>
              </a:path>
            </a:pathLst>
          </a:custGeom>
          <a:solidFill>
            <a:srgbClr val="3333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0825" y="2565400"/>
            <a:ext cx="8713851" cy="2986151"/>
          </a:xfrm>
          <a:custGeom>
            <a:avLst/>
            <a:gdLst>
              <a:gd name="connsiteX0" fmla="*/ 0 w 8713851"/>
              <a:gd name="connsiteY0" fmla="*/ 2986151 h 2986151"/>
              <a:gd name="connsiteX1" fmla="*/ 8713851 w 8713851"/>
              <a:gd name="connsiteY1" fmla="*/ 2986151 h 2986151"/>
              <a:gd name="connsiteX2" fmla="*/ 8713851 w 8713851"/>
              <a:gd name="connsiteY2" fmla="*/ 0 h 2986151"/>
              <a:gd name="connsiteX3" fmla="*/ 0 w 8713851"/>
              <a:gd name="connsiteY3" fmla="*/ 0 h 2986151"/>
              <a:gd name="connsiteX4" fmla="*/ 0 w 8713851"/>
              <a:gd name="connsiteY4" fmla="*/ 2986151 h 2986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13851" h="2986151">
                <a:moveTo>
                  <a:pt x="0" y="2986151"/>
                </a:moveTo>
                <a:lnTo>
                  <a:pt x="8713851" y="2986151"/>
                </a:lnTo>
                <a:lnTo>
                  <a:pt x="8713851" y="0"/>
                </a:lnTo>
                <a:lnTo>
                  <a:pt x="0" y="0"/>
                </a:lnTo>
                <a:lnTo>
                  <a:pt x="0" y="2986151"/>
                </a:lnTo>
              </a:path>
            </a:pathLst>
          </a:custGeom>
          <a:solidFill>
            <a:srgbClr val="99cc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42987" y="5589587"/>
            <a:ext cx="7416800" cy="457200"/>
          </a:xfrm>
          <a:custGeom>
            <a:avLst/>
            <a:gdLst>
              <a:gd name="connsiteX0" fmla="*/ 0 w 7416800"/>
              <a:gd name="connsiteY0" fmla="*/ 457200 h 457200"/>
              <a:gd name="connsiteX1" fmla="*/ 7416800 w 7416800"/>
              <a:gd name="connsiteY1" fmla="*/ 457200 h 457200"/>
              <a:gd name="connsiteX2" fmla="*/ 7416800 w 7416800"/>
              <a:gd name="connsiteY2" fmla="*/ 0 h 457200"/>
              <a:gd name="connsiteX3" fmla="*/ 0 w 7416800"/>
              <a:gd name="connsiteY3" fmla="*/ 0 h 457200"/>
              <a:gd name="connsiteX4" fmla="*/ 0 w 7416800"/>
              <a:gd name="connsiteY4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16800" h="457200">
                <a:moveTo>
                  <a:pt x="0" y="457200"/>
                </a:moveTo>
                <a:lnTo>
                  <a:pt x="7416800" y="457200"/>
                </a:lnTo>
                <a:lnTo>
                  <a:pt x="7416800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solidFill>
            <a:srgbClr val="3399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5588000"/>
            <a:ext cx="1092200" cy="431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0200" y="546100"/>
            <a:ext cx="7581900" cy="372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düzeyli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tedavisi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(LLLT)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nedir?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76200" algn="l"/>
              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LLLT=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düzeyli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tedavisi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76200" algn="l"/>
              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LLLT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düzeyde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onaylanmış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tedavi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biçimidir.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76200" algn="l"/>
              </a:tabLst>
            </a:pP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Vücuda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ışının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verilmesi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ile;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7400" y="4305300"/>
            <a:ext cx="889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30300" y="4305300"/>
            <a:ext cx="73152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Damarlar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genişlemekte,</a:t>
            </a:r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dolaşımı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düzelmekte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hasarlı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hücre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dokuları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iyileşmekte,</a:t>
            </a:r>
          </a:p>
          <a:p>
            <a:pPr>
              <a:lnSpc>
                <a:spcPts val="24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Akapunktur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Moksibasyon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uyarıcı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uygulamalara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benzer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ağrıyı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gidermekte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iyileşmeyi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sağlamaktadır.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143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Düzeyli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Tedavisi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35150" y="476313"/>
            <a:ext cx="5473700" cy="579437"/>
          </a:xfrm>
          <a:custGeom>
            <a:avLst/>
            <a:gdLst>
              <a:gd name="connsiteX0" fmla="*/ 0 w 5473700"/>
              <a:gd name="connsiteY0" fmla="*/ 579437 h 579437"/>
              <a:gd name="connsiteX1" fmla="*/ 5473700 w 5473700"/>
              <a:gd name="connsiteY1" fmla="*/ 579437 h 579437"/>
              <a:gd name="connsiteX2" fmla="*/ 5473700 w 5473700"/>
              <a:gd name="connsiteY2" fmla="*/ 0 h 579437"/>
              <a:gd name="connsiteX3" fmla="*/ 0 w 5473700"/>
              <a:gd name="connsiteY3" fmla="*/ 0 h 579437"/>
              <a:gd name="connsiteX4" fmla="*/ 0 w 5473700"/>
              <a:gd name="connsiteY4" fmla="*/ 579437 h 579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73700" h="579437">
                <a:moveTo>
                  <a:pt x="0" y="579437"/>
                </a:moveTo>
                <a:lnTo>
                  <a:pt x="5473700" y="579437"/>
                </a:lnTo>
                <a:lnTo>
                  <a:pt x="5473700" y="0"/>
                </a:lnTo>
                <a:lnTo>
                  <a:pt x="0" y="0"/>
                </a:lnTo>
                <a:lnTo>
                  <a:pt x="0" y="579437"/>
                </a:lnTo>
              </a:path>
            </a:pathLst>
          </a:custGeom>
          <a:solidFill>
            <a:srgbClr val="3333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0" y="5589587"/>
            <a:ext cx="8424926" cy="825500"/>
          </a:xfrm>
          <a:custGeom>
            <a:avLst/>
            <a:gdLst>
              <a:gd name="connsiteX0" fmla="*/ 0 w 8424926"/>
              <a:gd name="connsiteY0" fmla="*/ 825500 h 825500"/>
              <a:gd name="connsiteX1" fmla="*/ 8424926 w 8424926"/>
              <a:gd name="connsiteY1" fmla="*/ 825500 h 825500"/>
              <a:gd name="connsiteX2" fmla="*/ 8424926 w 8424926"/>
              <a:gd name="connsiteY2" fmla="*/ 0 h 825500"/>
              <a:gd name="connsiteX3" fmla="*/ 0 w 8424926"/>
              <a:gd name="connsiteY3" fmla="*/ 0 h 825500"/>
              <a:gd name="connsiteX4" fmla="*/ 0 w 8424926"/>
              <a:gd name="connsiteY4" fmla="*/ 825500 h 82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24926" h="825500">
                <a:moveTo>
                  <a:pt x="0" y="825500"/>
                </a:moveTo>
                <a:lnTo>
                  <a:pt x="8424926" y="825500"/>
                </a:lnTo>
                <a:lnTo>
                  <a:pt x="8424926" y="0"/>
                </a:lnTo>
                <a:lnTo>
                  <a:pt x="0" y="0"/>
                </a:lnTo>
                <a:lnTo>
                  <a:pt x="0" y="825500"/>
                </a:lnTo>
              </a:path>
            </a:pathLst>
          </a:custGeom>
          <a:solidFill>
            <a:srgbClr val="3399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8100" y="469900"/>
            <a:ext cx="1270000" cy="571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19500" y="546100"/>
            <a:ext cx="2921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İnsan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Vücudu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5626100"/>
            <a:ext cx="7150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Vücudun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metabolizmanın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dengesini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koruması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dalgaları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frekansları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5880100"/>
            <a:ext cx="8166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457200" algn="l"/>
              </a:tabLst>
            </a:pP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kimyasal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tepkimelere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olurlar.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Beslenme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oksijen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girişinin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etkilerini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artırırlar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atıkları</a:t>
            </a:r>
          </a:p>
          <a:p>
            <a:pPr>
              <a:lnSpc>
                <a:spcPts val="19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yok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ederler,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sinir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sistemini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ederler,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ağrıyı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azaltırlar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tedavi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süresini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kısaltırlar.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0">
            <a:off x="762000" y="622300"/>
            <a:ext cx="4762500" cy="250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774700" algn="l"/>
                <a:tab pos="2006600" algn="l"/>
              </a:tabLst>
            </a:pPr>
            <a:r>
              <a:rPr lang="en-US" altLang="zh-CN" sz="1939" b="1" dirty="0" smtClean="0">
                <a:solidFill>
                  <a:srgbClr val="606060"/>
                </a:solidFill>
                <a:latin typeface="Tahoma" pitchFamily="18" charset="0"/>
                <a:cs typeface="Tahoma" pitchFamily="18" charset="0"/>
              </a:rPr>
              <a:t>Thank you for evaluating AnyBizSoft PDF to PowerPoint.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774700" algn="l"/>
                <a:tab pos="2006600" algn="l"/>
              </a:tabLst>
            </a:pPr>
            <a:r>
              <a:rPr lang="en-US" altLang="zh-CN" dirty="0" smtClean="0"/>
              <a:t>		</a:t>
            </a:r>
            <a:r>
              <a:rPr lang="en-US" altLang="zh-CN" sz="1454" b="1" dirty="0" smtClean="0">
                <a:solidFill>
                  <a:srgbClr val="606060"/>
                </a:solidFill>
                <a:latin typeface="Tahoma" pitchFamily="18" charset="0"/>
                <a:cs typeface="Tahoma" pitchFamily="18" charset="0"/>
              </a:rPr>
              <a:t>You can only convert 5 pages with the trial version.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774700" algn="l"/>
                <a:tab pos="2006600" algn="l"/>
              </a:tabLst>
            </a:pPr>
            <a:r>
              <a:rPr lang="en-US" altLang="zh-CN" dirty="0" smtClean="0"/>
              <a:t>	</a:t>
            </a:r>
            <a:r>
              <a:rPr lang="en-US" altLang="zh-CN" sz="1454" b="1" dirty="0" smtClean="0">
                <a:solidFill>
                  <a:srgbClr val="606060"/>
                </a:solidFill>
                <a:latin typeface="Tahoma" pitchFamily="18" charset="0"/>
                <a:cs typeface="Tahoma" pitchFamily="18" charset="0"/>
              </a:rPr>
              <a:t>To get all the pages converted, you need to purchase the software from: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774700" algn="l"/>
                <a:tab pos="2006600" algn="l"/>
              </a:tabLst>
            </a:pPr>
            <a:r>
              <a:rPr lang="en-US" altLang="zh-CN" dirty="0" smtClean="0"/>
              <a:t>		</a:t>
            </a:r>
            <a:r>
              <a:rPr lang="en-US" altLang="zh-CN" sz="1212" i="1" u="sng" dirty="0" smtClean="0">
                <a:solidFill>
                  <a:srgbClr val="8080ff"/>
                </a:solidFill>
                <a:latin typeface="Tahoma" pitchFamily="18" charset="0"/>
                <a:cs typeface="Tahoma" pitchFamily="18" charset="0"/>
                <a:hlinkClick r:id="rId2"/>
              </a:rPr>
              <a:t>http://www.anypdftools.com/buy/buy-pdf-to-powerpoint.html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